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CD31C32-82A6-4F96-B2E0-72422AEB7808}" type="datetimeFigureOut">
              <a:rPr lang="en-US" smtClean="0"/>
              <a:t>7/30/2013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C323D4F3-0B8D-4CC0-9303-DE495736BC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859302"/>
          </a:xfrm>
        </p:spPr>
        <p:txBody>
          <a:bodyPr/>
          <a:lstStyle/>
          <a:p>
            <a:r>
              <a:rPr lang="en-US" dirty="0" smtClean="0"/>
              <a:t>Competency Evaluation System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 bwMode="auto">
          <a:xfrm>
            <a:off x="1676399" y="1700213"/>
            <a:ext cx="7191375" cy="45989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sz="2000" dirty="0" smtClean="0"/>
          </a:p>
          <a:p>
            <a:r>
              <a:rPr lang="en-US" sz="2000" b="1" dirty="0" smtClean="0"/>
              <a:t>Project </a:t>
            </a:r>
            <a:r>
              <a:rPr lang="en-US" sz="2000" b="1" dirty="0" smtClean="0"/>
              <a:t>Guide</a:t>
            </a:r>
            <a:r>
              <a:rPr lang="en-US" sz="2000" dirty="0" smtClean="0"/>
              <a:t>-</a:t>
            </a:r>
            <a:r>
              <a:rPr lang="en-US" sz="1800" dirty="0" smtClean="0"/>
              <a:t>Mr. </a:t>
            </a:r>
            <a:r>
              <a:rPr lang="en-US" sz="1800" dirty="0" smtClean="0"/>
              <a:t>Milind</a:t>
            </a:r>
            <a:r>
              <a:rPr lang="en-US" sz="1800" dirty="0" smtClean="0"/>
              <a:t> </a:t>
            </a:r>
            <a:r>
              <a:rPr lang="en-US" sz="1800" dirty="0" smtClean="0"/>
              <a:t>Arjun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2000" b="1" dirty="0" smtClean="0"/>
              <a:t>Institute</a:t>
            </a:r>
            <a:r>
              <a:rPr lang="en-US" sz="2000" dirty="0" smtClean="0"/>
              <a:t> </a:t>
            </a:r>
            <a:r>
              <a:rPr lang="en-US" sz="1800" dirty="0" smtClean="0"/>
              <a:t>– Institute for advance computing and Software development</a:t>
            </a:r>
          </a:p>
          <a:p>
            <a:r>
              <a:rPr lang="en-US" sz="1800" dirty="0" smtClean="0"/>
              <a:t> </a:t>
            </a:r>
            <a:r>
              <a:rPr lang="en-US" sz="1800" dirty="0" smtClean="0"/>
              <a:t>                     </a:t>
            </a:r>
            <a:r>
              <a:rPr lang="en-US" sz="1800" dirty="0" smtClean="0"/>
              <a:t>akurdi</a:t>
            </a:r>
            <a:r>
              <a:rPr lang="en-US" sz="1800" dirty="0" smtClean="0"/>
              <a:t>, </a:t>
            </a:r>
            <a:r>
              <a:rPr lang="en-US" sz="1800" dirty="0" smtClean="0"/>
              <a:t>pune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 					Prepared by:-</a:t>
            </a:r>
          </a:p>
          <a:p>
            <a:r>
              <a:rPr lang="en-US" sz="2000" dirty="0" smtClean="0"/>
              <a:t>   					</a:t>
            </a:r>
            <a:r>
              <a:rPr lang="en-US" sz="1800" dirty="0" smtClean="0"/>
              <a:t> Group  No:22</a:t>
            </a:r>
          </a:p>
          <a:p>
            <a:r>
              <a:rPr lang="en-US" sz="1800" dirty="0" smtClean="0"/>
              <a:t>                                                                 </a:t>
            </a:r>
            <a:r>
              <a:rPr lang="en-US" sz="1800" dirty="0" smtClean="0"/>
              <a:t>Akshay</a:t>
            </a:r>
            <a:r>
              <a:rPr lang="en-US" sz="1800" dirty="0" smtClean="0"/>
              <a:t> </a:t>
            </a:r>
            <a:r>
              <a:rPr lang="en-US" sz="1800" dirty="0" smtClean="0"/>
              <a:t>kumar</a:t>
            </a:r>
            <a:r>
              <a:rPr lang="en-US" sz="1800" dirty="0" smtClean="0"/>
              <a:t> </a:t>
            </a:r>
            <a:r>
              <a:rPr lang="en-US" sz="1800" dirty="0" smtClean="0"/>
              <a:t>mishra</a:t>
            </a:r>
            <a:r>
              <a:rPr lang="en-US" sz="1800" dirty="0" smtClean="0"/>
              <a:t>(1005)</a:t>
            </a:r>
          </a:p>
          <a:p>
            <a:r>
              <a:rPr lang="en-US" sz="1800" dirty="0" smtClean="0"/>
              <a:t>                                                                 Nikhil </a:t>
            </a:r>
            <a:r>
              <a:rPr lang="en-US" sz="1800" dirty="0" smtClean="0"/>
              <a:t>Inamdar</a:t>
            </a:r>
            <a:r>
              <a:rPr lang="en-US" sz="1800" dirty="0" smtClean="0"/>
              <a:t>(1057) </a:t>
            </a:r>
          </a:p>
          <a:p>
            <a:r>
              <a:rPr lang="en-US" sz="1800" dirty="0" smtClean="0"/>
              <a:t>                                                                 </a:t>
            </a:r>
            <a:r>
              <a:rPr lang="en-US" sz="1800" dirty="0" smtClean="0"/>
              <a:t>Mohd.Aamir</a:t>
            </a:r>
            <a:r>
              <a:rPr lang="en-US" sz="1800" dirty="0" smtClean="0"/>
              <a:t> </a:t>
            </a:r>
            <a:r>
              <a:rPr lang="en-US" sz="1800" dirty="0" smtClean="0"/>
              <a:t>Siddiqui</a:t>
            </a:r>
            <a:r>
              <a:rPr lang="en-US" sz="1800" dirty="0" smtClean="0"/>
              <a:t>(1049)</a:t>
            </a:r>
          </a:p>
          <a:p>
            <a:r>
              <a:rPr lang="en-US" sz="1800" dirty="0" smtClean="0"/>
              <a:t>                                                                 </a:t>
            </a:r>
            <a:r>
              <a:rPr lang="en-US" sz="1800" dirty="0" smtClean="0"/>
              <a:t>Sagar</a:t>
            </a:r>
            <a:r>
              <a:rPr lang="en-US" sz="1800" dirty="0" smtClean="0"/>
              <a:t> </a:t>
            </a:r>
            <a:r>
              <a:rPr lang="en-US" sz="1800" dirty="0" smtClean="0"/>
              <a:t>Mangulkar</a:t>
            </a:r>
            <a:r>
              <a:rPr lang="en-US" sz="1800" dirty="0" smtClean="0"/>
              <a:t>(1154)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99" y="304799"/>
            <a:ext cx="7624077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7878211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8600"/>
            <a:ext cx="800527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8600"/>
            <a:ext cx="775114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"/>
            <a:ext cx="775114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799" y="304800"/>
            <a:ext cx="7878211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8600"/>
            <a:ext cx="775114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762407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 bwMode="auto">
          <a:xfrm>
            <a:off x="1066800" y="914400"/>
            <a:ext cx="7620000" cy="510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Expert:-</a:t>
            </a:r>
          </a:p>
          <a:p>
            <a:pPr>
              <a:buFontTx/>
              <a:buNone/>
            </a:pPr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Questionnaire Management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Add Question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Edit Question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Delete Question</a:t>
            </a:r>
          </a:p>
          <a:p>
            <a:pPr lvl="1">
              <a:buFont typeface="Arial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Profile Management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Password Management</a:t>
            </a:r>
          </a:p>
          <a:p>
            <a:pPr>
              <a:buFontTx/>
              <a:buNone/>
            </a:pPr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886" y="381000"/>
            <a:ext cx="782976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1143000" y="685800"/>
            <a:ext cx="7543800" cy="54387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Introduction:-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Competency Evaluation System  is a system that maps the progress of employees in the organization at various sub-technology.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The system collects statistical Information about candidate evaluation through computer based test (CBT ).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Facility to maintain questions based on sub-technology and each question should have specific competency 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Every test is generated based on particular sub-technology and should have different competency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weightage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reports are generated based  on test results.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"/>
            <a:ext cx="786909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8600"/>
            <a:ext cx="7878211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1000"/>
            <a:ext cx="787821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"/>
            <a:ext cx="775114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81000"/>
            <a:ext cx="787821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auto">
          <a:xfrm>
            <a:off x="1143000" y="987425"/>
            <a:ext cx="75438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Employee</a:t>
            </a: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:-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Individual Report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Profile Management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000" b="1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sz="2000" b="1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Test Improvement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7869097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04800"/>
            <a:ext cx="7543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761525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7742176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1142999" y="812800"/>
            <a:ext cx="7559675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Objective:-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To evaluate skill of candidate on the basis of standard test.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To generate valuable reports for candidate as well as for the resourcing team.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To maintain quality of test system traces feedback from the candidate.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To maintain Question bank of particular sub technology having specific competency level.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04800"/>
            <a:ext cx="748833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auto">
          <a:xfrm>
            <a:off x="1143000" y="381000"/>
            <a:ext cx="7543800" cy="5715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219199" y="812800"/>
            <a:ext cx="7315201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Module Description:-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Login and Password Management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Admin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Expert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Candidate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Report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295400" y="871538"/>
            <a:ext cx="7391400" cy="47672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Login and Password Management:-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Role based access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Authentication and Authorization for logged in user.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Password Management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Forget Password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Check for illegal penetration URL rewriting.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81000"/>
            <a:ext cx="7848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81000"/>
            <a:ext cx="7742414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295400" y="900112"/>
            <a:ext cx="7391400" cy="47386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Admin:-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Technology management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Expert Management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Add tests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Enroll employees for tests.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Password management.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000" b="1" i="0" u="sng" strike="noStrike" kern="1200" cap="none" spc="0" normalizeH="0" baseline="0" noProof="0" dirty="0" smtClean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8600"/>
            <a:ext cx="7361414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55</TotalTime>
  <Words>228</Words>
  <Application>Microsoft Office PowerPoint</Application>
  <PresentationFormat>On-screen Show (4:3)</PresentationFormat>
  <Paragraphs>101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Solstice</vt:lpstr>
      <vt:lpstr>Competency Evaluation System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Competency Evaluation System</dc:title>
  <dc:creator>AKSHAY</dc:creator>
  <cp:lastModifiedBy>AKSHAY</cp:lastModifiedBy>
  <cp:revision>29</cp:revision>
  <dcterms:created xsi:type="dcterms:W3CDTF">2013-07-29T20:06:08Z</dcterms:created>
  <dcterms:modified xsi:type="dcterms:W3CDTF">2013-07-29T21:02:08Z</dcterms:modified>
</cp:coreProperties>
</file>